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22B6B39-C302-424A-AAEE-9E7B3BB0A897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FA3452-0B7F-4BD6-A3BF-075C3F224FF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quick guide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Introductions and Thesis Statements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03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does an introductory paragraph do?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does it need?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3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Intro Needs…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hook</a:t>
            </a:r>
          </a:p>
          <a:p>
            <a:pPr marL="0" indent="0">
              <a:buNone/>
            </a:pPr>
            <a:r>
              <a:rPr lang="en-US" dirty="0" smtClean="0"/>
              <a:t>	The hook is the attention-grabber.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topic</a:t>
            </a:r>
          </a:p>
          <a:p>
            <a:pPr marL="0" indent="0">
              <a:buNone/>
            </a:pPr>
            <a:r>
              <a:rPr lang="en-US" dirty="0" smtClean="0"/>
              <a:t>	The reader should know from reading the 	intro 	what the essay is about.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thesis statement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Gives essay direction and focus</a:t>
            </a:r>
            <a:endParaRPr lang="en-US" dirty="0"/>
          </a:p>
        </p:txBody>
      </p:sp>
      <p:pic>
        <p:nvPicPr>
          <p:cNvPr id="2050" name="Picture 2" descr="C:\Users\student\AppData\Local\Microsoft\Windows\Temporary Internet Files\Content.IE5\KMOYJW6G\MC90033317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4000"/>
            <a:ext cx="897941" cy="18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318" y="4114800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9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Hooks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Surprising fact:</a:t>
            </a:r>
            <a:r>
              <a:rPr lang="en-US" dirty="0"/>
              <a:t> </a:t>
            </a:r>
            <a:r>
              <a:rPr lang="en-US" i="1" dirty="0"/>
              <a:t>The pentagon has twice as many bathrooms as are necessary</a:t>
            </a:r>
            <a:r>
              <a:rPr lang="en-US" i="1" dirty="0" smtClean="0"/>
              <a:t>.</a:t>
            </a:r>
          </a:p>
          <a:p>
            <a:r>
              <a:rPr lang="en-US" b="1" dirty="0"/>
              <a:t>Humor: </a:t>
            </a:r>
            <a:r>
              <a:rPr lang="en-US" i="1" dirty="0"/>
              <a:t>When my older brother substituted fresh eggs for our hard-boiled Easter eggs, he didn’t realize our father would take the first crack at hiding them</a:t>
            </a:r>
            <a:r>
              <a:rPr lang="en-US" i="1" dirty="0" smtClean="0"/>
              <a:t>.</a:t>
            </a:r>
          </a:p>
          <a:p>
            <a:r>
              <a:rPr lang="en-US" b="1" dirty="0"/>
              <a:t>Quotation:</a:t>
            </a:r>
            <a:r>
              <a:rPr lang="en-US" i="1" dirty="0"/>
              <a:t> Hillary Rodham Clinton once said that “There cannot be true democracy unless women's voices are heard.”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72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 the 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intro should move from general to specific.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last sentence of the intro should be the most specific statement in the paragraph: the thesis statement.</a:t>
            </a:r>
            <a:endParaRPr lang="en-US" dirty="0"/>
          </a:p>
        </p:txBody>
      </p:sp>
      <p:pic>
        <p:nvPicPr>
          <p:cNvPr id="1026" name="Picture 2" descr="C:\Users\student\AppData\Local\Microsoft\Windows\Temporary Internet Files\Content.IE5\AVN4XVUQ\MC90039070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29" y="2213762"/>
            <a:ext cx="1837030" cy="121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ree"/>
          <p:cNvSpPr>
            <a:spLocks noEditPoints="1" noChangeArrowheads="1"/>
          </p:cNvSpPr>
          <p:nvPr/>
        </p:nvSpPr>
        <p:spPr bwMode="auto">
          <a:xfrm>
            <a:off x="5105400" y="2368943"/>
            <a:ext cx="1057275" cy="9048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3810000" y="2647216"/>
            <a:ext cx="990600" cy="452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one-sentence summary of the essay.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thesis statement should be focused.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should clearly state your topic and controlling idea.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thesis statement should appear at the end of the introductory paragraph.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359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Avoid unnecessary fillers like:</a:t>
            </a:r>
          </a:p>
          <a:p>
            <a:pPr lvl="2"/>
            <a:r>
              <a:rPr lang="en-US" dirty="0"/>
              <a:t>“I think…”</a:t>
            </a:r>
          </a:p>
          <a:p>
            <a:pPr lvl="2"/>
            <a:r>
              <a:rPr lang="en-US" dirty="0"/>
              <a:t>“I believe…”</a:t>
            </a:r>
          </a:p>
          <a:p>
            <a:pPr lvl="2"/>
            <a:r>
              <a:rPr lang="en-US" dirty="0"/>
              <a:t>“In my opinion…”</a:t>
            </a:r>
          </a:p>
          <a:p>
            <a:pPr lvl="2"/>
            <a:r>
              <a:rPr lang="en-US" dirty="0"/>
              <a:t>“From my point of view…”</a:t>
            </a:r>
          </a:p>
          <a:p>
            <a:r>
              <a:rPr lang="en-US" dirty="0" smtClean="0"/>
              <a:t>Don’t be vague or ambiguous.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Don’t ask a question as the thesis.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7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</TotalTime>
  <Words>203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Writing Introductions and Thesis Statements</vt:lpstr>
      <vt:lpstr>Introductions</vt:lpstr>
      <vt:lpstr>An Intro Needs…</vt:lpstr>
      <vt:lpstr>Different Hooks</vt:lpstr>
      <vt:lpstr>Finishing the Intro</vt:lpstr>
      <vt:lpstr>Thesis Statements</vt:lpstr>
      <vt:lpstr>Don’ts</vt:lpstr>
    </vt:vector>
  </TitlesOfParts>
  <Company>SCE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Introductions and Thesis Statements</dc:title>
  <dc:creator>student</dc:creator>
  <cp:lastModifiedBy>student</cp:lastModifiedBy>
  <cp:revision>3</cp:revision>
  <dcterms:created xsi:type="dcterms:W3CDTF">2013-05-20T23:39:50Z</dcterms:created>
  <dcterms:modified xsi:type="dcterms:W3CDTF">2013-05-21T00:05:20Z</dcterms:modified>
</cp:coreProperties>
</file>